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9"/>
  </p:notesMasterIdLst>
  <p:sldIdLst>
    <p:sldId id="256" r:id="rId3"/>
    <p:sldId id="324" r:id="rId4"/>
    <p:sldId id="313" r:id="rId5"/>
    <p:sldId id="311" r:id="rId6"/>
    <p:sldId id="312" r:id="rId7"/>
    <p:sldId id="308" r:id="rId8"/>
    <p:sldId id="309" r:id="rId9"/>
    <p:sldId id="310" r:id="rId10"/>
    <p:sldId id="365" r:id="rId11"/>
    <p:sldId id="366" r:id="rId12"/>
    <p:sldId id="371" r:id="rId13"/>
    <p:sldId id="367" r:id="rId14"/>
    <p:sldId id="368" r:id="rId15"/>
    <p:sldId id="369" r:id="rId16"/>
    <p:sldId id="370" r:id="rId17"/>
    <p:sldId id="325" r:id="rId18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24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6" id="{26C1B140-C9A8-4777-92A3-E8B637204C23}">
          <p14:sldIdLst>
            <p14:sldId id="365"/>
            <p14:sldId id="366"/>
            <p14:sldId id="371"/>
            <p14:sldId id="367"/>
            <p14:sldId id="368"/>
            <p14:sldId id="369"/>
            <p14:sldId id="370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30"/>
    <a:srgbClr val="800000"/>
    <a:srgbClr val="008C00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Above the game loop, start defining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define the second thread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68998"/>
            <a:ext cx="18221655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Get input from the ZIP96Pico Gamer in a separate thread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gamerInput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(gamer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buzzer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gamer.Buzzer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haptic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gamer.Vibrate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1274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define the second thread</a:t>
            </a:r>
            <a:endParaRPr b="1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25B2DBC-15B5-D7A5-D25D-E0F5E2017ED3}"/>
              </a:ext>
            </a:extLst>
          </p:cNvPr>
          <p:cNvGrpSpPr/>
          <p:nvPr/>
        </p:nvGrpSpPr>
        <p:grpSpPr>
          <a:xfrm>
            <a:off x="2033327" y="1969509"/>
            <a:ext cx="20229513" cy="7043864"/>
            <a:chOff x="1734748" y="5179233"/>
            <a:chExt cx="20229513" cy="70438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A6AA159D-48F3-0A3A-A520-4D9A6A179858}"/>
                </a:ext>
              </a:extLst>
            </p:cNvPr>
            <p:cNvSpPr/>
            <p:nvPr/>
          </p:nvSpPr>
          <p:spPr>
            <a:xfrm>
              <a:off x="1734748" y="5179233"/>
              <a:ext cx="20229513" cy="7043864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8689F35B-8C33-BC42-6E35-C41D03B99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7411837"/>
              <a:ext cx="2547835" cy="2552931"/>
            </a:xfrm>
            <a:prstGeom prst="rect">
              <a:avLst/>
            </a:prstGeom>
          </p:spPr>
        </p:pic>
        <p:sp>
          <p:nvSpPr>
            <p:cNvPr id="10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6E8C5E7F-364F-0F81-5D83-18CF187F2A33}"/>
                </a:ext>
              </a:extLst>
            </p:cNvPr>
            <p:cNvSpPr txBox="1"/>
            <p:nvPr/>
          </p:nvSpPr>
          <p:spPr>
            <a:xfrm>
              <a:off x="5714916" y="5802924"/>
              <a:ext cx="15465574" cy="59920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Inside the </a:t>
              </a:r>
              <a:r>
                <a:rPr lang="en-GB" sz="6000" b="1" dirty="0" err="1">
                  <a:latin typeface="Helvetica" panose="020B0403020202020204" pitchFamily="34" charset="0"/>
                </a:rPr>
                <a:t>gamerInput</a:t>
              </a:r>
              <a:r>
                <a:rPr lang="en-GB" sz="6000" b="1" dirty="0">
                  <a:latin typeface="Helvetica" panose="020B0403020202020204" pitchFamily="34" charset="0"/>
                </a:rPr>
                <a:t>() function, a loop needs to be used to run the input code.</a:t>
              </a:r>
            </a:p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endParaRPr lang="en-GB" sz="6000" b="1" dirty="0">
                <a:latin typeface="Helvetica" panose="020B0403020202020204" pitchFamily="34" charset="0"/>
              </a:endParaRPr>
            </a:p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What type of loop should be used, and what condition should be checked to keep it running?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04E7BAF-D03B-BF28-33FC-DC2779770A1D}"/>
              </a:ext>
            </a:extLst>
          </p:cNvPr>
          <p:cNvGrpSpPr/>
          <p:nvPr/>
        </p:nvGrpSpPr>
        <p:grpSpPr>
          <a:xfrm>
            <a:off x="5372219" y="9349274"/>
            <a:ext cx="13624908" cy="2968859"/>
            <a:chOff x="4887027" y="9349274"/>
            <a:chExt cx="13624908" cy="2968859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707E2935-83C7-0372-07E3-FBE716F55608}"/>
                </a:ext>
              </a:extLst>
            </p:cNvPr>
            <p:cNvGrpSpPr/>
            <p:nvPr/>
          </p:nvGrpSpPr>
          <p:grpSpPr>
            <a:xfrm>
              <a:off x="4887027" y="9349274"/>
              <a:ext cx="13624908" cy="2968859"/>
              <a:chOff x="1734749" y="4824994"/>
              <a:chExt cx="13624908" cy="296885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B39FBCAA-A02F-5D3A-0ECC-0FFDA19D286F}"/>
                  </a:ext>
                </a:extLst>
              </p:cNvPr>
              <p:cNvSpPr/>
              <p:nvPr/>
            </p:nvSpPr>
            <p:spPr>
              <a:xfrm>
                <a:off x="1734749" y="4824994"/>
                <a:ext cx="13624908" cy="2968859"/>
              </a:xfrm>
              <a:prstGeom prst="roundRect">
                <a:avLst/>
              </a:prstGeom>
              <a:solidFill>
                <a:srgbClr val="00A659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4" name="This code will tell the robot to navigate through an example maze. This will need adapting to suit your own maze design.">
                <a:extLst>
                  <a:ext uri="{FF2B5EF4-FFF2-40B4-BE49-F238E27FC236}">
                    <a16:creationId xmlns="" xmlns:a16="http://schemas.microsoft.com/office/drawing/2014/main" id="{4D267BE6-97BF-D95B-EED7-D4C50C067704}"/>
                  </a:ext>
                </a:extLst>
              </p:cNvPr>
              <p:cNvSpPr txBox="1"/>
              <p:nvPr/>
            </p:nvSpPr>
            <p:spPr>
              <a:xfrm>
                <a:off x="4725873" y="5299071"/>
                <a:ext cx="10633783" cy="19909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>
                <a:spAutoFit/>
              </a:bodyPr>
              <a:lstStyle>
                <a:lvl1pPr marL="416718" indent="-416718">
                  <a:buSzPct val="145000"/>
                  <a:buChar char="‣"/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GB" sz="6000" b="1" dirty="0">
                    <a:latin typeface="Helvetica" panose="020B0403020202020204" pitchFamily="34" charset="0"/>
                  </a:rPr>
                  <a:t>Hint: It should make use of the new ‘lives’ variable.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4EFB5152-D161-3B0A-C3D5-E4630DB9D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121" y="9727462"/>
              <a:ext cx="2124000" cy="21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0782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871308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Add to the new </a:t>
            </a:r>
            <a:r>
              <a:rPr lang="en-GB" sz="4400" dirty="0" err="1"/>
              <a:t>gamerInput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second thread loop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57385"/>
            <a:ext cx="11370420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Start game loop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When up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y position by -1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buzzer.playTone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1000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haptic.vibrate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0.1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1122DE17-832E-0DEF-464B-333F0F73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0317" y="4257385"/>
            <a:ext cx="11059438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down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y position by 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gamer.Down.pressed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buzzer.playTone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1000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haptic.vibrate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0.1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60776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901788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Continue adding to the </a:t>
            </a:r>
            <a:r>
              <a:rPr lang="en-GB" sz="4400" dirty="0" err="1"/>
              <a:t>gamerInput</a:t>
            </a:r>
            <a:r>
              <a:rPr lang="en-GB" sz="4400" dirty="0"/>
              <a:t>()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second thread loop continued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42681"/>
            <a:ext cx="11370420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left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x position by -1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gamer.Left.pressed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buzzer.playTone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1000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haptic.vibrate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0.1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1122DE17-832E-0DEF-464B-333F0F735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0317" y="4242681"/>
            <a:ext cx="11059438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right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x position by 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gamer.Right.pressed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buzzer.playTone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1000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haptic.vibrate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lang="en-US" altLang="en-US" sz="4400" dirty="0">
                <a:solidFill>
                  <a:srgbClr val="008C00"/>
                </a:solidFill>
                <a:latin typeface="Consolas" panose="020B0609020204030204" pitchFamily="49" charset="0"/>
              </a:rPr>
              <a:t>0.1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buzzer.stopTone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haptic.stop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en-US" sz="4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863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6578497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</a:t>
            </a:r>
            <a:r>
              <a:rPr lang="en-GB" sz="4400" dirty="0" err="1"/>
              <a:t>gamerInput</a:t>
            </a:r>
            <a:r>
              <a:rPr lang="en-GB" sz="4400" dirty="0"/>
              <a:t>() function, start the new thread running: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Start the new </a:t>
            </a:r>
            <a:r>
              <a:rPr lang="en-GB" b="1" dirty="0"/>
              <a:t>thread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39637"/>
            <a:ext cx="17910672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Start ZIP96Pico Gamer input logic in a separate thread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thread.start_new_thread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gamerInput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(gamer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lives))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3E20794-EFB2-FF1A-2C21-747BF8762B10}"/>
              </a:ext>
            </a:extLst>
          </p:cNvPr>
          <p:cNvGrpSpPr/>
          <p:nvPr/>
        </p:nvGrpSpPr>
        <p:grpSpPr>
          <a:xfrm>
            <a:off x="5072740" y="6848664"/>
            <a:ext cx="14297610" cy="2160000"/>
            <a:chOff x="6113494" y="8229600"/>
            <a:chExt cx="14297610" cy="2160000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1584F71-46AC-FE93-0588-4E424AF41EA9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CFB19F98-C9F8-7D19-7F7E-19D0996B5A9B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="" xmlns:a16="http://schemas.microsoft.com/office/drawing/2014/main" id="{8EC2D5C8-2653-97E4-06C1-D60EEB3468D8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5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AE07F213-D5C6-42E5-2A07-CB287A15BAFA}"/>
                </a:ext>
              </a:extLst>
            </p:cNvPr>
            <p:cNvSpPr txBox="1"/>
            <p:nvPr/>
          </p:nvSpPr>
          <p:spPr>
            <a:xfrm>
              <a:off x="8686668" y="8350897"/>
              <a:ext cx="11724436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new thread is working correctly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990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Update main game loop</a:t>
            </a:r>
            <a:endParaRPr b="1" dirty="0"/>
          </a:p>
        </p:txBody>
      </p:sp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1008499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28066"/>
            <a:ext cx="12635190" cy="8956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Start game loop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solidFill>
                  <a:srgbClr val="008C00"/>
                </a:solidFill>
                <a:latin typeface="Consolas" panose="020B0609020204030204" pitchFamily="49" charset="0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Wait for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moveDelay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before moving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moveDelay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Update the player position using the move values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player.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Check if the player has found all the gems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player.foundGems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(gems):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the screen to green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.fill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lives to zero to end the game loops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lives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Show the updates on the screen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441049E-81AE-B4DB-BCA9-CDEC3F8A177F}"/>
              </a:ext>
            </a:extLst>
          </p:cNvPr>
          <p:cNvGrpSpPr/>
          <p:nvPr/>
        </p:nvGrpSpPr>
        <p:grpSpPr>
          <a:xfrm>
            <a:off x="13433747" y="6698529"/>
            <a:ext cx="10664503" cy="3837588"/>
            <a:chOff x="14310047" y="5746029"/>
            <a:chExt cx="10664503" cy="3837588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1584F71-46AC-FE93-0588-4E424AF41EA9}"/>
                </a:ext>
              </a:extLst>
            </p:cNvPr>
            <p:cNvGrpSpPr/>
            <p:nvPr/>
          </p:nvGrpSpPr>
          <p:grpSpPr>
            <a:xfrm>
              <a:off x="14310047" y="6596282"/>
              <a:ext cx="2160000" cy="2160000"/>
              <a:chOff x="4646644" y="9201150"/>
              <a:chExt cx="2160000" cy="2160000"/>
            </a:xfrm>
          </p:grpSpPr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CFB19F98-C9F8-7D19-7F7E-19D0996B5A9B}"/>
                  </a:ext>
                </a:extLst>
              </p:cNvPr>
              <p:cNvSpPr/>
              <p:nvPr/>
            </p:nvSpPr>
            <p:spPr>
              <a:xfrm>
                <a:off x="4646644" y="920115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="" xmlns:a16="http://schemas.microsoft.com/office/drawing/2014/main" id="{8EC2D5C8-2653-97E4-06C1-D60EEB3468D8}"/>
                  </a:ext>
                </a:extLst>
              </p:cNvPr>
              <p:cNvSpPr/>
              <p:nvPr/>
            </p:nvSpPr>
            <p:spPr>
              <a:xfrm rot="5400000">
                <a:off x="5171296" y="967914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5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AE07F213-D5C6-42E5-2A07-CB287A15BAFA}"/>
                </a:ext>
              </a:extLst>
            </p:cNvPr>
            <p:cNvSpPr txBox="1"/>
            <p:nvPr/>
          </p:nvSpPr>
          <p:spPr>
            <a:xfrm>
              <a:off x="16883221" y="5746029"/>
              <a:ext cx="8091329" cy="3837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win condition works correctly when all gems are collected</a:t>
              </a:r>
            </a:p>
          </p:txBody>
        </p:sp>
      </p:grp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6578497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</a:t>
            </a:r>
            <a:r>
              <a:rPr lang="en-GB" sz="4400" dirty="0" err="1"/>
              <a:t>gamerInput</a:t>
            </a:r>
            <a:r>
              <a:rPr lang="en-GB" sz="4400" dirty="0"/>
              <a:t>() function, start the new thread running:</a:t>
            </a:r>
          </a:p>
        </p:txBody>
      </p:sp>
    </p:spTree>
    <p:extLst>
      <p:ext uri="{BB962C8B-B14F-4D97-AF65-F5344CB8AC3E}">
        <p14:creationId xmlns:p14="http://schemas.microsoft.com/office/powerpoint/2010/main" val="25949755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553509"/>
            <a:ext cx="10026417" cy="399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Learnt about CPU cores.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a second thread.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Separated user input and game logic using parallelism.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Added win conditions to the game.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5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5051078"/>
            <a:ext cx="1002641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Learnt about dual core processors.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Separated the main game code and user input into different threads.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Added a check for win conditions to the main game loop.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597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414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Import the ‘_thread’ library after the ‘sleep’ import: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game variables, add ‘lives’ after ‘</a:t>
            </a:r>
            <a:r>
              <a:rPr lang="en-GB" sz="4400" dirty="0" err="1"/>
              <a:t>moveY</a:t>
            </a:r>
            <a:r>
              <a:rPr lang="en-GB" sz="4400" dirty="0"/>
              <a:t>’: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libraries &amp; variables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17860"/>
            <a:ext cx="7648248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4400" b="1" dirty="0">
                <a:solidFill>
                  <a:srgbClr val="800000"/>
                </a:solidFill>
                <a:latin typeface="Consolas" panose="020B0609020204030204" pitchFamily="49" charset="0"/>
              </a:rPr>
              <a:t>import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sleep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rgbClr val="800000"/>
                </a:solidFill>
                <a:latin typeface="Consolas" panose="020B0609020204030204" pitchFamily="49" charset="0"/>
              </a:rPr>
              <a:t>import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_thread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ABC6CC74-D07C-78FC-7ACF-EF2EFA282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40" y="7549363"/>
            <a:ext cx="3294492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lives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86486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16375</TotalTime>
  <Words>655</Words>
  <Application>Microsoft Office PowerPoint</Application>
  <PresentationFormat>Custom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Coding: libraries &amp; variables</vt:lpstr>
      <vt:lpstr>Coding: define the second thread</vt:lpstr>
      <vt:lpstr>Coding: define the second thread</vt:lpstr>
      <vt:lpstr>Coding: second thread loop</vt:lpstr>
      <vt:lpstr>Coding: second thread loop continued</vt:lpstr>
      <vt:lpstr>Coding: Start the new thread</vt:lpstr>
      <vt:lpstr>Coding: Update main game loop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272</cp:revision>
  <cp:lastPrinted>2023-03-29T10:15:03Z</cp:lastPrinted>
  <dcterms:modified xsi:type="dcterms:W3CDTF">2023-04-05T13:51:56Z</dcterms:modified>
</cp:coreProperties>
</file>